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74" r:id="rId3"/>
    <p:sldId id="278" r:id="rId4"/>
    <p:sldId id="277" r:id="rId5"/>
    <p:sldId id="282" r:id="rId6"/>
    <p:sldId id="281" r:id="rId7"/>
    <p:sldId id="307" r:id="rId8"/>
    <p:sldId id="308" r:id="rId9"/>
    <p:sldId id="309" r:id="rId10"/>
    <p:sldId id="283" r:id="rId11"/>
    <p:sldId id="284" r:id="rId12"/>
    <p:sldId id="280" r:id="rId13"/>
    <p:sldId id="286" r:id="rId14"/>
    <p:sldId id="287" r:id="rId15"/>
    <p:sldId id="288" r:id="rId16"/>
    <p:sldId id="266" r:id="rId17"/>
    <p:sldId id="318" r:id="rId18"/>
    <p:sldId id="272" r:id="rId19"/>
    <p:sldId id="260" r:id="rId20"/>
    <p:sldId id="273" r:id="rId21"/>
    <p:sldId id="261" r:id="rId22"/>
    <p:sldId id="263" r:id="rId23"/>
    <p:sldId id="271" r:id="rId24"/>
    <p:sldId id="275" r:id="rId25"/>
    <p:sldId id="279" r:id="rId26"/>
    <p:sldId id="264" r:id="rId27"/>
    <p:sldId id="267" r:id="rId28"/>
    <p:sldId id="268" r:id="rId29"/>
    <p:sldId id="269" r:id="rId30"/>
    <p:sldId id="270" r:id="rId31"/>
    <p:sldId id="265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290" r:id="rId40"/>
    <p:sldId id="289" r:id="rId41"/>
    <p:sldId id="299" r:id="rId42"/>
    <p:sldId id="291" r:id="rId43"/>
    <p:sldId id="292" r:id="rId44"/>
    <p:sldId id="293" r:id="rId45"/>
    <p:sldId id="303" r:id="rId46"/>
    <p:sldId id="304" r:id="rId47"/>
    <p:sldId id="294" r:id="rId48"/>
    <p:sldId id="295" r:id="rId49"/>
    <p:sldId id="296" r:id="rId50"/>
    <p:sldId id="310" r:id="rId51"/>
    <p:sldId id="297" r:id="rId52"/>
    <p:sldId id="298" r:id="rId53"/>
    <p:sldId id="302" r:id="rId54"/>
    <p:sldId id="319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99" autoAdjust="0"/>
  </p:normalViewPr>
  <p:slideViewPr>
    <p:cSldViewPr snapToGrid="0">
      <p:cViewPr varScale="1">
        <p:scale>
          <a:sx n="70" d="100"/>
          <a:sy n="70" d="100"/>
        </p:scale>
        <p:origin x="18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ianwei" userId="a9adc4b8-c48f-4695-ba31-44e2f6e8bd84" providerId="ADAL" clId="{4D456252-1D1E-4DAE-A6A7-EB1E34358FE8}"/>
    <pc:docChg chg="addSld modSld">
      <pc:chgData name="Lai, Jianwei" userId="a9adc4b8-c48f-4695-ba31-44e2f6e8bd84" providerId="ADAL" clId="{4D456252-1D1E-4DAE-A6A7-EB1E34358FE8}" dt="2022-09-07T15:03:47.037" v="179" actId="20577"/>
      <pc:docMkLst>
        <pc:docMk/>
      </pc:docMkLst>
      <pc:sldChg chg="modSp new mod">
        <pc:chgData name="Lai, Jianwei" userId="a9adc4b8-c48f-4695-ba31-44e2f6e8bd84" providerId="ADAL" clId="{4D456252-1D1E-4DAE-A6A7-EB1E34358FE8}" dt="2022-09-07T15:03:47.037" v="179" actId="20577"/>
        <pc:sldMkLst>
          <pc:docMk/>
          <pc:sldMk cId="1659451761" sldId="319"/>
        </pc:sldMkLst>
        <pc:spChg chg="mod">
          <ac:chgData name="Lai, Jianwei" userId="a9adc4b8-c48f-4695-ba31-44e2f6e8bd84" providerId="ADAL" clId="{4D456252-1D1E-4DAE-A6A7-EB1E34358FE8}" dt="2022-09-07T15:02:20.046" v="20" actId="113"/>
          <ac:spMkLst>
            <pc:docMk/>
            <pc:sldMk cId="1659451761" sldId="319"/>
            <ac:spMk id="2" creationId="{C5CC9FAE-9483-4335-AA1C-2E774E792389}"/>
          </ac:spMkLst>
        </pc:spChg>
        <pc:spChg chg="mod">
          <ac:chgData name="Lai, Jianwei" userId="a9adc4b8-c48f-4695-ba31-44e2f6e8bd84" providerId="ADAL" clId="{4D456252-1D1E-4DAE-A6A7-EB1E34358FE8}" dt="2022-09-07T15:03:47.037" v="179" actId="20577"/>
          <ac:spMkLst>
            <pc:docMk/>
            <pc:sldMk cId="1659451761" sldId="319"/>
            <ac:spMk id="3" creationId="{DC9F83C8-C267-42A3-A32F-1FEEB9288F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D32DE-9F75-42F2-86C2-7A2A9B095B4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2EDFE-3B39-432A-B3BE-281F58EB9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3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sign.tutsplus.com/articles/a-comprehensive-introduction-to-grids-in-web-design--cms-2652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-1tq0FEBV4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https://webdesign.tutsplus.com/articles/a-comprehensive-introduction-to-grids-in-web-design--cms-26521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1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https://medium.com/gravitdesigner/grids-in-graphic-and-web-design-be20e3158efd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9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https://en.wikipedia.org/wiki/Rule_of_thirds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8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5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https://medium.com/gravitdesigner/grids-in-graphic-and-web-design-be20e3158efd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60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https://www.youtube.com/watch?v=n-1tq0FEBV4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EDFE-3B39-432A-B3BE-281F58EB96F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6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0B3-1319-4BC6-ACD4-2C4057BFC66D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1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DB62-0501-489A-ACBE-98439F5363B5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6B1F-A946-4967-9DFB-7F0F4F2E6E39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6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F183-6CCC-4431-9967-8120104527F7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9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7459-8595-43C2-92DF-FD6DDE2301C8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42BD6-1956-4C00-92E4-A3992430F040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1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1BA4-4B9C-4A06-B396-90EDDC520836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B09-A82E-4CD9-87A4-A2691C8E28BA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8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189B-9236-4D80-9BCF-204040B2A8CF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9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7D97E-0742-448F-879F-46D7EBF9ACE9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5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3E8-D279-49FF-AF3B-4E6F60CEA8B3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1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F996-1465-46E1-B53F-7A7C7A0D2588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A6F1F-D8B2-4C52-A15D-519E2004B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3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nyfolders.com/blog/rule-of-thirds-graphic-design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ompositionstudy.com/rule-of-odd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gri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8" y="1122363"/>
            <a:ext cx="8034543" cy="43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5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Six Column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10</a:t>
            </a:fld>
            <a:endParaRPr lang="en-US" dirty="0"/>
          </a:p>
        </p:txBody>
      </p:sp>
      <p:pic>
        <p:nvPicPr>
          <p:cNvPr id="9218" name="Picture 2" descr="https://cms-assets.tutsplus.com/uploads/users/851/posts/26521/image/6-column-grid-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14" y="1602350"/>
            <a:ext cx="6707571" cy="47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5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42" name="Picture 2" descr="https://cms-assets.tutsplus.com/uploads/users/851/posts/26521/image/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8" y="1799769"/>
            <a:ext cx="6338943" cy="455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7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Twelve unit grid system is very handy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easily allows you to combine blocks of three, four and six columns neatly.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12</a:t>
            </a:fld>
            <a:endParaRPr lang="en-US" dirty="0"/>
          </a:p>
        </p:txBody>
      </p:sp>
      <p:pic>
        <p:nvPicPr>
          <p:cNvPr id="5124" name="Picture 4" descr="https://cms-assets.tutsplus.com/uploads/users/851/posts/26521/image/12-unit-grid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76" y="2583085"/>
            <a:ext cx="6024069" cy="40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44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Emphasis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3103"/>
            <a:ext cx="7886700" cy="4351338"/>
          </a:xfrm>
        </p:spPr>
        <p:txBody>
          <a:bodyPr/>
          <a:lstStyle/>
          <a:p>
            <a:r>
              <a:rPr lang="en-US" dirty="0"/>
              <a:t>Balanced and simple layouts often feel more comfortable than overly complicated ones. </a:t>
            </a:r>
          </a:p>
          <a:p>
            <a:r>
              <a:rPr lang="en-US" dirty="0"/>
              <a:t>The flip side is that you have to be careful not play it too safe all the time and risk looking boring.</a:t>
            </a:r>
          </a:p>
          <a:p>
            <a:r>
              <a:rPr lang="en-US" dirty="0"/>
              <a:t>For emphasis, you can break away from the grid or highlight certain design elements through size—by combining multiple columns,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4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418"/>
            <a:ext cx="78867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 descr="https://cms-assets.tutsplus.com/uploads/users/851/posts/26521/image/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8" y="732988"/>
            <a:ext cx="7968812" cy="48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7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4869"/>
            <a:ext cx="7886700" cy="72209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Rule of </a:t>
            </a:r>
            <a:r>
              <a:rPr lang="en-US" altLang="zh-CN" b="1" dirty="0"/>
              <a:t>T</a:t>
            </a:r>
            <a:r>
              <a:rPr lang="en-US" b="1" dirty="0"/>
              <a:t>hirds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ule of Thirds in Pho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5126"/>
            <a:ext cx="7920596" cy="504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4754" y="5988733"/>
            <a:ext cx="7824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https://www.motocms.com/blog/en/rule-of-thirds-use-website-design/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9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3889-720B-45C2-9DC8-8216C11F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29DC-9D4B-4239-8945-111D3EEE5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2BAED-6C42-4675-8C2E-CAD153C3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17</a:t>
            </a:fld>
            <a:endParaRPr lang="en-US" dirty="0"/>
          </a:p>
        </p:txBody>
      </p:sp>
      <p:pic>
        <p:nvPicPr>
          <p:cNvPr id="6146" name="Picture 2" descr="How to Use the Rule of Thirds">
            <a:extLst>
              <a:ext uri="{FF2B5EF4-FFF2-40B4-BE49-F238E27FC236}">
                <a16:creationId xmlns:a16="http://schemas.microsoft.com/office/drawing/2014/main" id="{F5579C71-6A37-405F-86BC-D762302BE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1"/>
          <a:stretch/>
        </p:blipFill>
        <p:spPr bwMode="auto">
          <a:xfrm>
            <a:off x="628650" y="1027907"/>
            <a:ext cx="7664705" cy="41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CA6362-9706-46B9-A016-6710BF2AEBE8}"/>
              </a:ext>
            </a:extLst>
          </p:cNvPr>
          <p:cNvSpPr/>
          <p:nvPr/>
        </p:nvSpPr>
        <p:spPr>
          <a:xfrm>
            <a:off x="711653" y="5712659"/>
            <a:ext cx="7498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https://www.companyfolders.com/blog/rule-of-thirds-graphic-design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s://codropspz-tympanus.netdna-ssl.com/codrops/wp-content/uploads/2012/05/fe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79526"/>
            <a:ext cx="7940392" cy="29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4958" y="5530632"/>
            <a:ext cx="7994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https://tympanus.net/codrops/2012/05/23/understanding-the-rule-of-thirds-in-web-design/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2" descr="Image result for rule of thirds">
            <a:extLst>
              <a:ext uri="{FF2B5EF4-FFF2-40B4-BE49-F238E27FC236}">
                <a16:creationId xmlns:a16="http://schemas.microsoft.com/office/drawing/2014/main" id="{26F5694C-DFC0-46E9-B716-8836F709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50956"/>
            <a:ext cx="8239125" cy="54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0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Rule of </a:t>
            </a:r>
            <a:r>
              <a:rPr lang="en-US" altLang="zh-CN" b="1" dirty="0"/>
              <a:t>T</a:t>
            </a:r>
            <a:r>
              <a:rPr lang="en-US" b="1" dirty="0"/>
              <a:t>hirds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722000"/>
            <a:ext cx="425526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guideline proposes that an image should be imagined as divided into nine equal parts by two equally spaced horizontal lines and two equally spaced vertical lines</a:t>
            </a:r>
          </a:p>
          <a:p>
            <a:r>
              <a:rPr lang="en-US" dirty="0"/>
              <a:t>Important compositional elements should be placed along these lines or their intersections.</a:t>
            </a:r>
          </a:p>
        </p:txBody>
      </p:sp>
      <p:pic>
        <p:nvPicPr>
          <p:cNvPr id="1026" name="Picture 2" descr="https://upload.wikimedia.org/wikipedia/commons/c/ce/Rivertree_thirds_m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8" y="1722000"/>
            <a:ext cx="3927530" cy="39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Today’s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  <a:p>
            <a:r>
              <a:rPr lang="en-US" dirty="0"/>
              <a:t>Rule of </a:t>
            </a:r>
            <a:r>
              <a:rPr lang="en-US" altLang="zh-CN" dirty="0"/>
              <a:t>T</a:t>
            </a:r>
            <a:r>
              <a:rPr lang="en-US" dirty="0"/>
              <a:t>hirds</a:t>
            </a:r>
          </a:p>
          <a:p>
            <a:r>
              <a:rPr lang="en-US" dirty="0"/>
              <a:t>Rule of Odds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3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3" y="365126"/>
            <a:ext cx="7685033" cy="5763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3" y="365126"/>
            <a:ext cx="7685033" cy="57596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the Rule of Third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12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649" y="6311899"/>
            <a:ext cx="780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https://www.digitaltrends.com/photography/what-is-rule-of-thirds/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4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rule of thirds picture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" y="365126"/>
            <a:ext cx="8135007" cy="54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5668" y="5988733"/>
            <a:ext cx="840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https://www.slidegenius.com/blog/rule-of-thirds-powerpoint-design/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 cannot find the original resources for those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s://codropspz-tympanus.netdna-ssl.com/codrops/wp-content/uploads/2012/05/eyes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61" y="2058302"/>
            <a:ext cx="5064877" cy="388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650" y="6311899"/>
            <a:ext cx="8126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https://tympanus.net/codrops/2012/05/23/understanding-the-rule-of-thirds-in-web-design/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2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F-Shaped Pattern of Reading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10919519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9751" y="6488668"/>
            <a:ext cx="800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https://www.nngroup.com/articles/f-shaped-pattern-reading-web-content/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589646"/>
            <a:ext cx="4414345" cy="4555391"/>
          </a:xfrm>
          <a:prstGeom prst="rect">
            <a:avLst/>
          </a:prstGeom>
        </p:spPr>
      </p:pic>
      <p:pic>
        <p:nvPicPr>
          <p:cNvPr id="11266" name="Picture 2" descr="https://media.nngroup.com/media/editor/2017/11/08/p14_kristine_history911_35secsegment_fpattern_cropped_water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42" y="1589249"/>
            <a:ext cx="2761257" cy="461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819032" y="2186325"/>
            <a:ext cx="26963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grid system is an aid, not a guarantee.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" panose="020B0604020202020204" pitchFamily="34" charset="0"/>
              <a:ea typeface="medium-content-slab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lab-serif-font"/>
              </a:rPr>
              <a:t>Josef Müller-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lab-serif-font"/>
              </a:rPr>
              <a:t>Brockmann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A grid system is an aid, not a guarante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0"/>
            <a:ext cx="4952958" cy="70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5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ule of thirds powerpoint slide sample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9" y="365126"/>
            <a:ext cx="8131941" cy="61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Rule of Thirds Websit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" y="365126"/>
            <a:ext cx="7886700" cy="6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5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ule of Thirds Use in Websit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5126"/>
            <a:ext cx="7923370" cy="557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422"/>
            <a:ext cx="7892056" cy="39861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3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253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grid can create a basic structure, a skeleton for your design. They consist of “invisible” lines upon which your design elements can be placed.</a:t>
            </a:r>
          </a:p>
        </p:txBody>
      </p:sp>
      <p:pic>
        <p:nvPicPr>
          <p:cNvPr id="3074" name="Picture 2" descr="https://cms-assets.tutsplus.com/uploads/users/851/posts/26521/image/BBC-12-unit-gri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05" y="2926735"/>
            <a:ext cx="5676790" cy="351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Ada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8" y="334168"/>
            <a:ext cx="7976160" cy="52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3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1318" y="6311899"/>
            <a:ext cx="802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https://www.motocms.com/blog/en/rule-of-thirds-use-website-design/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31</a:t>
            </a:fld>
            <a:endParaRPr lang="en-US"/>
          </a:p>
        </p:txBody>
      </p:sp>
      <p:pic>
        <p:nvPicPr>
          <p:cNvPr id="11266" name="Picture 2" descr="Tico Shav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5126"/>
            <a:ext cx="7954032" cy="53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22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5072-C26E-4385-A533-91240A9D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2148-0E3A-4549-83E0-FF1D8314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16286"/>
            <a:ext cx="7886700" cy="712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Rule of Odds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96B6-4870-4700-B544-C8A5794D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D7149-6306-4281-87A4-F57CAFBD99D5}"/>
              </a:ext>
            </a:extLst>
          </p:cNvPr>
          <p:cNvSpPr/>
          <p:nvPr/>
        </p:nvSpPr>
        <p:spPr>
          <a:xfrm>
            <a:off x="628650" y="5771068"/>
            <a:ext cx="427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http://compositionstudy.com/rule-of-odds/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2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B6A0-8B14-4CD4-8004-501F3DBC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E2C2B-D4D5-462A-9C28-30489D8B5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Rule of Odds states that framing your subject with 2 surrounding objects (thus creating an odd number of 3) suggests balance and harmony visually.</a:t>
            </a:r>
          </a:p>
          <a:p>
            <a:r>
              <a:rPr lang="en-US" dirty="0"/>
              <a:t>We tend to prefer balance and feel comfortable with these groupings of 3.</a:t>
            </a:r>
          </a:p>
          <a:p>
            <a:r>
              <a:rPr lang="en-US" dirty="0"/>
              <a:t>Larger numbers of objects, however can be divided visually into groupings of 3, thus bringing more cohesion to the composition.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0DDF-D8A7-4D66-A128-35890759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5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F2B8-246C-4C67-B12A-4CE3EB7A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FDCA-DEE4-4456-8921-1D2C119D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A44FC-FB8F-4E90-A501-FE2BD28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34</a:t>
            </a:fld>
            <a:endParaRPr lang="en-US" dirty="0"/>
          </a:p>
        </p:txBody>
      </p:sp>
      <p:pic>
        <p:nvPicPr>
          <p:cNvPr id="1026" name="Picture 2" descr="http://compositionstudy.com/wp-content/uploads/2014/09/256114709_c3e8cd6311_o.jpg">
            <a:extLst>
              <a:ext uri="{FF2B5EF4-FFF2-40B4-BE49-F238E27FC236}">
                <a16:creationId xmlns:a16="http://schemas.microsoft.com/office/drawing/2014/main" id="{9D88E258-454F-4283-8AEE-C6C1C38D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809625"/>
            <a:ext cx="5219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06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0948-56C8-4DFD-A3B2-14FD2B1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D1E1-0ECF-4316-82FA-95196E5A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5D794-5282-4036-AD1B-40033650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35</a:t>
            </a:fld>
            <a:endParaRPr lang="en-US" dirty="0"/>
          </a:p>
        </p:txBody>
      </p:sp>
      <p:pic>
        <p:nvPicPr>
          <p:cNvPr id="2050" name="Picture 2" descr="http://compositionstudy.com/wp-content/uploads/2014/09/cartier-bresson-rome-italy-1959-1024x693.jpg">
            <a:extLst>
              <a:ext uri="{FF2B5EF4-FFF2-40B4-BE49-F238E27FC236}">
                <a16:creationId xmlns:a16="http://schemas.microsoft.com/office/drawing/2014/main" id="{F3F2761E-72A0-4C6B-885D-32D9D0D1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963"/>
            <a:ext cx="9144000" cy="6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1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77F1-3B58-44D9-8B9C-23B8C693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4DC6C-68BB-4081-8542-8C4142CB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C8642-1E38-45C6-885E-BA2E75A2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36</a:t>
            </a:fld>
            <a:endParaRPr lang="en-US" dirty="0"/>
          </a:p>
        </p:txBody>
      </p:sp>
      <p:pic>
        <p:nvPicPr>
          <p:cNvPr id="3074" name="Picture 2" descr="Image result for Rule of Odds">
            <a:extLst>
              <a:ext uri="{FF2B5EF4-FFF2-40B4-BE49-F238E27FC236}">
                <a16:creationId xmlns:a16="http://schemas.microsoft.com/office/drawing/2014/main" id="{BAFD5950-9002-4BE1-8001-292D3568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08"/>
            <a:ext cx="9144000" cy="61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68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3842-172B-4D6D-8EAF-0EB5E6C1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D24B2-4F88-46F5-B7FA-7815E72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65B02-8364-47EB-9A61-12C6A3A1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AutoShape 2" descr="Image result for Rule of Odds">
            <a:extLst>
              <a:ext uri="{FF2B5EF4-FFF2-40B4-BE49-F238E27FC236}">
                <a16:creationId xmlns:a16="http://schemas.microsoft.com/office/drawing/2014/main" id="{D63C9B5E-C855-413F-9631-3F48ADA8B9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Image result for Rule of Odds">
            <a:extLst>
              <a:ext uri="{FF2B5EF4-FFF2-40B4-BE49-F238E27FC236}">
                <a16:creationId xmlns:a16="http://schemas.microsoft.com/office/drawing/2014/main" id="{DEF5C8AA-9606-4FAE-AC8D-44D65EDB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964E-2D1C-4F7E-8F73-2AEA8672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CC045-0C30-4814-A8EC-EE78A331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D72E3-E27E-401F-BAEE-CD8E5300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38</a:t>
            </a:fld>
            <a:endParaRPr lang="en-US" dirty="0"/>
          </a:p>
        </p:txBody>
      </p:sp>
      <p:pic>
        <p:nvPicPr>
          <p:cNvPr id="5122" name="Picture 2" descr="https://s3-us-west-2.amazonaws.com/lightstalking-assets/wp-content/uploads/2018/07/29153021/aaron-burden-684598-unsplash.jpg">
            <a:extLst>
              <a:ext uri="{FF2B5EF4-FFF2-40B4-BE49-F238E27FC236}">
                <a16:creationId xmlns:a16="http://schemas.microsoft.com/office/drawing/2014/main" id="{94F5AAC9-2A62-4935-924F-2647F4C6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4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4869"/>
            <a:ext cx="7886700" cy="7220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Website Layout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6075145"/>
            <a:ext cx="7664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https://theblog.adobe.com/11-website-layouts-that-made-content-shine-in-2017/</a:t>
            </a:r>
          </a:p>
        </p:txBody>
      </p:sp>
    </p:spTree>
    <p:extLst>
      <p:ext uri="{BB962C8B-B14F-4D97-AF65-F5344CB8AC3E}">
        <p14:creationId xmlns:p14="http://schemas.microsoft.com/office/powerpoint/2010/main" val="262712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14" y="481381"/>
            <a:ext cx="6028571" cy="5895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6687" y="6352291"/>
            <a:ext cx="9007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https://webdesign.tutsplus.com/articles/ordering-disorder-grid-principles-for-web-design--webdesign-2602</a:t>
            </a:r>
          </a:p>
        </p:txBody>
      </p:sp>
    </p:spTree>
    <p:extLst>
      <p:ext uri="{BB962C8B-B14F-4D97-AF65-F5344CB8AC3E}">
        <p14:creationId xmlns:p14="http://schemas.microsoft.com/office/powerpoint/2010/main" val="899768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Single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layout finds application in many personal blogs based on minimalistic design principles.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54" y="2281718"/>
            <a:ext cx="4211492" cy="4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65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1" y="365126"/>
            <a:ext cx="7550538" cy="58677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818" y="6342159"/>
            <a:ext cx="4234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https://www.canva.com/learn/grid-design/</a:t>
            </a:r>
          </a:p>
        </p:txBody>
      </p:sp>
    </p:spTree>
    <p:extLst>
      <p:ext uri="{BB962C8B-B14F-4D97-AF65-F5344CB8AC3E}">
        <p14:creationId xmlns:p14="http://schemas.microsoft.com/office/powerpoint/2010/main" val="3948990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Split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8483"/>
            <a:ext cx="7886700" cy="4813354"/>
          </a:xfrm>
        </p:spPr>
        <p:txBody>
          <a:bodyPr/>
          <a:lstStyle/>
          <a:p>
            <a:r>
              <a:rPr lang="en-US" dirty="0"/>
              <a:t>A split screen (or one screen divided in two) layout is perfect for a page that has two main pieces of content of equal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115"/>
            <a:ext cx="7886700" cy="44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7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889261" cy="41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33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942270" cy="50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Three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1283" y="6075145"/>
            <a:ext cx="7898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https://designshack.net/articles/layouts/10-rock-solid-website-layout-examples/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53" y="1460499"/>
            <a:ext cx="52135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63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76" y="288362"/>
            <a:ext cx="7559648" cy="64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9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A grid of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dirty="0"/>
              <a:t>ards are great containers for clickable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1" y="1975114"/>
            <a:ext cx="7367318" cy="41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47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0" y="277301"/>
            <a:ext cx="8223679" cy="52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66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Fixed sidebar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7" y="1144275"/>
            <a:ext cx="8309676" cy="46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5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Column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</a:t>
            </a:fld>
            <a:endParaRPr lang="en-US" dirty="0"/>
          </a:p>
        </p:txBody>
      </p:sp>
      <p:pic>
        <p:nvPicPr>
          <p:cNvPr id="8194" name="Picture 2" descr="https://cms-assets.tutsplus.com/uploads/users/851/posts/26521/image/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7" y="1739106"/>
            <a:ext cx="80962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852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50</a:t>
            </a:fld>
            <a:endParaRPr lang="en-US" dirty="0"/>
          </a:p>
        </p:txBody>
      </p:sp>
      <p:pic>
        <p:nvPicPr>
          <p:cNvPr id="5122" name="Picture 2" descr="pebbles-blogger-template-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71" y="365126"/>
            <a:ext cx="6582457" cy="5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8650" y="6176963"/>
            <a:ext cx="8498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https://designshack.net/articles/layouts/10-rock-solid-website-layout-examples/</a:t>
            </a:r>
          </a:p>
        </p:txBody>
      </p:sp>
    </p:spTree>
    <p:extLst>
      <p:ext uri="{BB962C8B-B14F-4D97-AF65-F5344CB8AC3E}">
        <p14:creationId xmlns:p14="http://schemas.microsoft.com/office/powerpoint/2010/main" val="2298006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Featured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layout is great when you need to demonstrate only one product/service and focus a user’s entire attention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07" y="2627519"/>
            <a:ext cx="6732986" cy="381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9073C-16DD-4F55-94CD-7C2B31F97727}"/>
              </a:ext>
            </a:extLst>
          </p:cNvPr>
          <p:cNvSpPr txBox="1"/>
          <p:nvPr/>
        </p:nvSpPr>
        <p:spPr>
          <a:xfrm>
            <a:off x="628650" y="3428999"/>
            <a:ext cx="262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Hero image</a:t>
            </a:r>
          </a:p>
        </p:txBody>
      </p:sp>
    </p:spTree>
    <p:extLst>
      <p:ext uri="{BB962C8B-B14F-4D97-AF65-F5344CB8AC3E}">
        <p14:creationId xmlns:p14="http://schemas.microsoft.com/office/powerpoint/2010/main" val="27412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F-shape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layout is good for pages that need to present a lot of different options and allow users to scan them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5" y="2342739"/>
            <a:ext cx="5928289" cy="401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83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More reading about Website layout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2409032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https://designshack.net/articles/layouts/10-rock-solid-website-layout-examples/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2913300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https://www.creativebloq.com/web-design/steps-perfect-website-layout-812625</a:t>
            </a:r>
          </a:p>
        </p:txBody>
      </p:sp>
    </p:spTree>
    <p:extLst>
      <p:ext uri="{BB962C8B-B14F-4D97-AF65-F5344CB8AC3E}">
        <p14:creationId xmlns:p14="http://schemas.microsoft.com/office/powerpoint/2010/main" val="414812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9FAE-9483-4335-AA1C-2E774E79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F83C8-C267-42A3-A32F-1FEEB928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grid system usually have 12 units?</a:t>
            </a:r>
          </a:p>
          <a:p>
            <a:r>
              <a:rPr lang="en-US" dirty="0"/>
              <a:t>What is rule of thirds?</a:t>
            </a:r>
          </a:p>
          <a:p>
            <a:r>
              <a:rPr lang="en-US" dirty="0"/>
              <a:t>What is rule of odds?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57FDF-C927-4E76-A8CB-825277F0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5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3388"/>
            <a:ext cx="78867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6</a:t>
            </a:fld>
            <a:endParaRPr lang="en-US" dirty="0"/>
          </a:p>
        </p:txBody>
      </p:sp>
      <p:pic>
        <p:nvPicPr>
          <p:cNvPr id="6148" name="Picture 4" descr="https://cms-assets.tutsplus.com/uploads/users/851/posts/26521/image/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719138"/>
            <a:ext cx="809625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9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b="1" dirty="0"/>
              <a:t>Four Column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https://cms-assets.tutsplus.com/uploads/users/851/posts/26521/image/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60499"/>
            <a:ext cx="809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8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https://cms-assets.tutsplus.com/uploads/users/851/posts/26521/image/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2" y="862907"/>
            <a:ext cx="8507003" cy="47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8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6F1F-D8B2-4C52-A15D-519E2004B354}" type="slidenum">
              <a:rPr lang="en-US" smtClean="0"/>
              <a:t>9</a:t>
            </a:fld>
            <a:endParaRPr lang="en-US" dirty="0"/>
          </a:p>
        </p:txBody>
      </p:sp>
      <p:pic>
        <p:nvPicPr>
          <p:cNvPr id="3074" name="Picture 2" descr="https://cms-assets.tutsplus.com/uploads/users/851/posts/26521/image/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027907"/>
            <a:ext cx="809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0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</TotalTime>
  <Words>734</Words>
  <Application>Microsoft Office PowerPoint</Application>
  <PresentationFormat>On-screen Show (4:3)</PresentationFormat>
  <Paragraphs>131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Today’s Content</vt:lpstr>
      <vt:lpstr>Grids</vt:lpstr>
      <vt:lpstr>PowerPoint Presentation</vt:lpstr>
      <vt:lpstr>Three Column Grid</vt:lpstr>
      <vt:lpstr>PowerPoint Presentation</vt:lpstr>
      <vt:lpstr>Four Column Grid</vt:lpstr>
      <vt:lpstr>PowerPoint Presentation</vt:lpstr>
      <vt:lpstr>PowerPoint Presentation</vt:lpstr>
      <vt:lpstr>Six Column Grid</vt:lpstr>
      <vt:lpstr>Combinations</vt:lpstr>
      <vt:lpstr>Twelve unit grid system is very handy</vt:lpstr>
      <vt:lpstr>Emphasis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of Thirds</vt:lpstr>
      <vt:lpstr>PowerPoint Presentation</vt:lpstr>
      <vt:lpstr>PowerPoint Presentation</vt:lpstr>
      <vt:lpstr>  </vt:lpstr>
      <vt:lpstr>I cannot find the original resources for those numbers</vt:lpstr>
      <vt:lpstr>F-Shaped Pattern of Reading on the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of Odds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column</vt:lpstr>
      <vt:lpstr>PowerPoint Presentation</vt:lpstr>
      <vt:lpstr>Split screen</vt:lpstr>
      <vt:lpstr>PowerPoint Presentation</vt:lpstr>
      <vt:lpstr>PowerPoint Presentation</vt:lpstr>
      <vt:lpstr>Three Boxes</vt:lpstr>
      <vt:lpstr>PowerPoint Presentation</vt:lpstr>
      <vt:lpstr>A grid of cards</vt:lpstr>
      <vt:lpstr>PowerPoint Presentation</vt:lpstr>
      <vt:lpstr>Fixed sidebar</vt:lpstr>
      <vt:lpstr>PowerPoint Presentation</vt:lpstr>
      <vt:lpstr>Featured image</vt:lpstr>
      <vt:lpstr>F-shape layout</vt:lpstr>
      <vt:lpstr>More reading about Website layout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Jianwei</dc:creator>
  <cp:lastModifiedBy>Agyemang, Eric</cp:lastModifiedBy>
  <cp:revision>48</cp:revision>
  <dcterms:created xsi:type="dcterms:W3CDTF">2018-09-11T18:36:07Z</dcterms:created>
  <dcterms:modified xsi:type="dcterms:W3CDTF">2022-10-19T19:59:50Z</dcterms:modified>
</cp:coreProperties>
</file>